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62" r:id="rId4"/>
    <p:sldId id="260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78"/>
    <a:srgbClr val="666699"/>
    <a:srgbClr val="3399FF"/>
    <a:srgbClr val="04374A"/>
    <a:srgbClr val="E5907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8172" autoAdjust="0"/>
  </p:normalViewPr>
  <p:slideViewPr>
    <p:cSldViewPr>
      <p:cViewPr>
        <p:scale>
          <a:sx n="70" d="100"/>
          <a:sy n="70" d="100"/>
        </p:scale>
        <p:origin x="-1386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smtClean="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404664"/>
            <a:ext cx="6660232" cy="1728192"/>
          </a:xfrm>
        </p:spPr>
        <p:txBody>
          <a:bodyPr/>
          <a:lstStyle>
            <a:lvl1pPr>
              <a:defRPr b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107504" y="45855"/>
            <a:ext cx="7416824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4" name="Текст 2"/>
          <p:cNvSpPr>
            <a:spLocks noGrp="1"/>
          </p:cNvSpPr>
          <p:nvPr>
            <p:ph idx="1"/>
          </p:nvPr>
        </p:nvSpPr>
        <p:spPr>
          <a:xfrm>
            <a:off x="2123728" y="1484784"/>
            <a:ext cx="6912768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5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1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8" name="Рисунок 17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999381"/>
            <a:ext cx="4248472" cy="4525963"/>
          </a:xfrm>
        </p:spPr>
        <p:txBody>
          <a:bodyPr/>
          <a:lstStyle>
            <a:lvl1pPr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999381"/>
            <a:ext cx="4248472" cy="4525963"/>
          </a:xfrm>
        </p:spPr>
        <p:txBody>
          <a:bodyPr/>
          <a:lstStyle>
            <a:lvl1pPr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748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502048"/>
            <a:ext cx="4040188" cy="3951288"/>
          </a:xfrm>
        </p:spPr>
        <p:txBody>
          <a:bodyPr/>
          <a:lstStyle>
            <a:lvl1pPr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92514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502048"/>
            <a:ext cx="4041775" cy="3951288"/>
          </a:xfrm>
        </p:spPr>
        <p:txBody>
          <a:bodyPr/>
          <a:lstStyle>
            <a:lvl1pPr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accent1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855"/>
            <a:ext cx="7416824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23728" y="1484784"/>
            <a:ext cx="6912768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34" y="1928802"/>
            <a:ext cx="7643866" cy="400052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ru-RU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ВИРТУАЛЬНОГО МУЗЕЯ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«СВЯЗЬ ПОКОЛЕНИЙ»</a:t>
            </a:r>
          </a:p>
          <a:p>
            <a:pPr algn="ctr"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«СШ П. ЯРОСЛАВКА» ЯМР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31" name="AutoShape 7" descr="День государственного флага Российской Федерации | Росгвар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3" name="AutoShape 9" descr="День государственного флага Российской Федерации | Росгвар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5" name="AutoShape 11" descr="День памяти и скорби | Росгвар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7" name="AutoShape 13" descr="День памяти и скорби | Росгвар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9" name="Picture 15" descr="Всероссийская Федерация Художественной Гимнастик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143900" cy="1582242"/>
          </a:xfrm>
          <a:prstGeom prst="rect">
            <a:avLst/>
          </a:prstGeom>
          <a:noFill/>
        </p:spPr>
      </p:pic>
      <p:pic>
        <p:nvPicPr>
          <p:cNvPr id="1041" name="Picture 17" descr="ᐈ Рисунок старинная книга фон, фотографии старинная книга | скачать на  Depositphotos®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5210" y="1"/>
            <a:ext cx="1928789" cy="12858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1538" y="0"/>
            <a:ext cx="7536330" cy="1025691"/>
          </a:xfrm>
        </p:spPr>
        <p:txBody>
          <a:bodyPr/>
          <a:lstStyle/>
          <a:p>
            <a:r>
              <a:rPr lang="ru-RU" u="sng" dirty="0" smtClean="0"/>
              <a:t>Цель и задачи проекта</a:t>
            </a:r>
            <a:endParaRPr lang="ru-RU" u="sng" dirty="0"/>
          </a:p>
        </p:txBody>
      </p:sp>
      <p:sp>
        <p:nvSpPr>
          <p:cNvPr id="9" name="Text Box 258"/>
          <p:cNvSpPr txBox="1">
            <a:spLocks noChangeArrowheads="1"/>
          </p:cNvSpPr>
          <p:nvPr/>
        </p:nvSpPr>
        <p:spPr bwMode="gray">
          <a:xfrm>
            <a:off x="2000232" y="928670"/>
            <a:ext cx="678661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- 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виртуального пространства школьного музея МОУ «СШ п. Ярославка» ЯМР.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00232" y="1785926"/>
            <a:ext cx="714376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расширение образовательной сферы через приобщение школьников к музейной практике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патриотическое воспитание школьников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создание новой «виртуальной» музейной аудитории и обеспечение широкого доступа к экспонатам школьного музея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расширение пространственного влияния музея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продвижение имиджа музея в информационном образовательном пространстве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оцифровка музейных коллекций 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обеспечение виртуальной коммуникации с другими школами </a:t>
            </a:r>
          </a:p>
          <a:p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https://yaroslavka-school.edu.yar.ru/foto_shkoli_w237_h1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1805018" cy="12005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45855"/>
            <a:ext cx="8465024" cy="188294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Предполагаемые результаты проектной деятельности: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071670" y="1571612"/>
            <a:ext cx="7072330" cy="500066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сохранение собранного уникального материала для современников и потомков путем оцифровки музейных экспонатов и размещения материалов на сайте школьного музея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условий для реализации  индивидуальных, творческих, личностных и деловых качеств подрастающего поколения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стимулирование интереса подростков к позитивному практическому использованию компьютерных средств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взаимодействия с другими школами для совместной работы в сфере музееведения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28794" y="214290"/>
            <a:ext cx="6952856" cy="1150897"/>
          </a:xfrm>
        </p:spPr>
        <p:txBody>
          <a:bodyPr>
            <a:noAutofit/>
          </a:bodyPr>
          <a:lstStyle/>
          <a:p>
            <a:r>
              <a:rPr lang="ru-RU" b="1" dirty="0" smtClean="0"/>
              <a:t>Условия реализации проекта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928794" y="1428736"/>
            <a:ext cx="7107702" cy="4808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предполагает включение в работу обучающихся среднего звена школы.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Сроки реализации: 1-2 учебных года.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База реализации проекта: МОУ «СШ п. Ярославка» ЯМР.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Ответственный за реализацию проекта: учитель истории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4214818"/>
            <a:ext cx="4181861" cy="2348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416824" cy="115089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План реализации проекта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857232"/>
            <a:ext cx="7072330" cy="4286280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Знакомство обучающихся с историей школьного музея и основными экспозициями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Обсуждение идей по созданию интерактивного пространства музея на общем собрании школы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Распределение обязанностей среди обучающихся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Опись всех музейных экспонатов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плана по оцифровке материалов музея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5572068" y="4939740"/>
            <a:ext cx="3571932" cy="1918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416824" cy="1150897"/>
          </a:xfrm>
        </p:spPr>
        <p:txBody>
          <a:bodyPr/>
          <a:lstStyle/>
          <a:p>
            <a:r>
              <a:rPr lang="ru-RU" b="1" dirty="0" smtClean="0"/>
              <a:t>План реализации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928670"/>
            <a:ext cx="7055644" cy="475252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6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Оцифровка музейных экспонатов (видео и фото-фиксация)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веб-дизайн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страницы школьного музея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Размещение оцифрованных материалов на сайте школы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о проделанной работе руководителю образовательной организации</a:t>
            </a:r>
          </a:p>
          <a:p>
            <a:pPr marL="514350" indent="-514350">
              <a:buFont typeface="+mj-lt"/>
              <a:buAutoNum type="arabicPeriod" startAt="6"/>
            </a:pPr>
            <a:endParaRPr lang="ru-RU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4857760"/>
            <a:ext cx="3214678" cy="180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5072074"/>
            <a:ext cx="2671329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1"/>
            <a:ext cx="7416824" cy="1000108"/>
          </a:xfrm>
        </p:spPr>
        <p:txBody>
          <a:bodyPr/>
          <a:lstStyle/>
          <a:p>
            <a:r>
              <a:rPr lang="ru-RU" b="1" dirty="0" smtClean="0"/>
              <a:t>План реализации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857232"/>
            <a:ext cx="7429520" cy="378621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Обсуждение проделанной работы на педагогическом совете школы и внесение корректив</a:t>
            </a:r>
          </a:p>
          <a:p>
            <a:pPr marL="514350" lvl="0" indent="-514350">
              <a:buFont typeface="+mj-lt"/>
              <a:buAutoNum type="arabicPeriod" startAt="10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 страницы школьного музея</a:t>
            </a:r>
          </a:p>
          <a:p>
            <a:pPr marL="514350" lvl="0" indent="-514350">
              <a:buFont typeface="+mj-lt"/>
              <a:buAutoNum type="arabicPeriod" startAt="10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Изучение комментариев и отзывов, учет пожеланий аудитории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Регулярное пополнение сайта музейными экспонатами</a:t>
            </a:r>
          </a:p>
          <a:p>
            <a:pPr marL="514350" indent="-514350">
              <a:buFont typeface="+mj-lt"/>
              <a:buAutoNum type="arabicPeriod" startAt="10"/>
            </a:pPr>
            <a:endParaRPr lang="ru-RU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 l="8798" b="13132"/>
          <a:stretch>
            <a:fillRect/>
          </a:stretch>
        </p:blipFill>
        <p:spPr bwMode="auto">
          <a:xfrm>
            <a:off x="2071670" y="4682191"/>
            <a:ext cx="3533531" cy="189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 r="6239"/>
          <a:stretch>
            <a:fillRect/>
          </a:stretch>
        </p:blipFill>
        <p:spPr bwMode="auto">
          <a:xfrm>
            <a:off x="5709379" y="4714884"/>
            <a:ext cx="3220339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16824" cy="115089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Перспективы развития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59794" y="1214422"/>
            <a:ext cx="6984206" cy="510971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Обучение школьников основам музееведения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Возможность для обучающихся проводить музейные уроки и экскурсии посредством применения информационно-коммуникационных технологий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Взаимная работа по проведению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онлайн-конференций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мастер-классов и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веб-квестов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школьном музейном пространстве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Включение в образовательное пространство как можно большего количества заинтересованных лиц.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0414" y="214290"/>
            <a:ext cx="8393586" cy="115089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Список используемой литературы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1000108"/>
            <a:ext cx="7072362" cy="5380080"/>
          </a:xfrm>
        </p:spPr>
        <p:txBody>
          <a:bodyPr>
            <a:noAutofit/>
          </a:bodyPr>
          <a:lstStyle/>
          <a:p>
            <a:pPr lvl="0">
              <a:buFont typeface="+mj-lt"/>
              <a:buAutoNum type="arabicPeriod"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Аверкиева, Г. В. Проблема формирования ценностных ориентаций современных школьников. Ребенок и современный мир [Текст]. — Архангельск, 2011. — C. 55–60.</a:t>
            </a:r>
          </a:p>
          <a:p>
            <a:pPr lvl="0">
              <a:buFont typeface="+mj-lt"/>
              <a:buAutoNum type="arabicPeriod"/>
            </a:pP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Ванслова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Е. Г. Музейная педагогика [Текст] / Е. Г.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Ванслова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// Воспитание школьников — 2015 – №5. — С. 27–42. </a:t>
            </a: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Веселова, Е. Г. Школьный музей как уникальная развивающая среда и воспитательная система образовательного учреждения [Текст] / Е. Г. Веселова // Мир современной науки — 2015 — №1–2.</a:t>
            </a: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Музееведение: учебное пособие для студентов специальности история [Текст]. / Л. Г. Бурцева — Изд-во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Брян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ун-та, 2012;</a:t>
            </a:r>
          </a:p>
          <a:p>
            <a:pPr lvl="0">
              <a:buFont typeface="+mj-lt"/>
              <a:buAutoNum type="arabicPeriod"/>
            </a:pP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Нагорский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Н. В. Музей как открытая социально-педагогическая система [Текст] :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д-ра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наук / Н. В.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Нагорский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— СПб., 2005. — 509 с.</a:t>
            </a: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Новиков С.П. применение новых информационных технологий в образовательном процессе // Педагогика № 9, 2003.</a:t>
            </a: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Музейная коммуникация: модели, технологии, практики / Отв. ред. В.Ю. Дукельский. – М: Российский институт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культурологии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2010. – 199 С.</a:t>
            </a: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Технические рекомендации по созданию виртуальных музеев [Электронный ресурс] — сайт Министерства культуры РФ.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URL: https://www.mkrf.ru/documents/po-sozdaniyu-virtualnykh-muzeev-250714/. </a:t>
            </a:r>
            <a:endPara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Туманов, В. Е. Школьный музей </a:t>
            </a:r>
            <a:r>
              <a:rPr lang="ru-RU" sz="1600" dirty="0" smtClean="0"/>
              <a:t>[Текст] : методическое пособие. — М. : </a:t>
            </a:r>
            <a:r>
              <a:rPr lang="ru-RU" sz="1600" dirty="0" err="1" smtClean="0"/>
              <a:t>ЦДЮТиК</a:t>
            </a:r>
            <a:r>
              <a:rPr lang="ru-RU" sz="1600" dirty="0" smtClean="0"/>
              <a:t>, 2003. — 154 с. 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3a06b3ef3317b89a07c50f8b18253a6db36ab91"/>
</p:tagLst>
</file>

<file path=ppt/theme/theme1.xml><?xml version="1.0" encoding="utf-8"?>
<a:theme xmlns:a="http://schemas.openxmlformats.org/drawingml/2006/main" name="Тема Office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606</Words>
  <Application>Microsoft Office PowerPoint</Application>
  <PresentationFormat>Экран (4:3)</PresentationFormat>
  <Paragraphs>57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Цель и задачи проекта</vt:lpstr>
      <vt:lpstr>Предполагаемые результаты проектной деятельности:  </vt:lpstr>
      <vt:lpstr>Условия реализации проекта</vt:lpstr>
      <vt:lpstr>План реализации проекта  </vt:lpstr>
      <vt:lpstr>План реализации проекта</vt:lpstr>
      <vt:lpstr>План реализации проекта</vt:lpstr>
      <vt:lpstr>Перспективы развития проекта</vt:lpstr>
      <vt:lpstr>Список используемой литературы 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Школьные предметы 19 века</dc:title>
  <dc:creator>obstinate</dc:creator>
  <dc:description>Шаблон презентации с сайта https://presentation-creation.ru/</dc:description>
  <cp:lastModifiedBy>2</cp:lastModifiedBy>
  <cp:revision>510</cp:revision>
  <dcterms:created xsi:type="dcterms:W3CDTF">2018-02-25T09:09:03Z</dcterms:created>
  <dcterms:modified xsi:type="dcterms:W3CDTF">2020-12-28T11:07:25Z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494967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