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val="24435712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9049503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598382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626890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41667747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014858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65974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06.06.2017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9272418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val="157219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0002788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516135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06.06.2017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06.06.2017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06.06.2017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06.06.2017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06.06.2017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06.06.2017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06.06.2017</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smtClean="0">
                <a:solidFill>
                  <a:srgbClr val="FFFF00"/>
                </a:solidFill>
                <a:latin typeface="Arial Black" panose="020B0A04020102020204" pitchFamily="34" charset="0"/>
              </a:rPr>
              <a:t>ПАСПОРТ</a:t>
            </a:r>
          </a:p>
          <a:p>
            <a:r>
              <a:rPr lang="ru-RU" sz="4000" b="1" smtClean="0">
                <a:solidFill>
                  <a:srgbClr val="FFFF00"/>
                </a:solidFill>
                <a:latin typeface="Arial Black" panose="020B0A04020102020204" pitchFamily="34" charset="0"/>
              </a:rPr>
              <a:t>БЕЗОПАСНОСТИ</a:t>
            </a:r>
          </a:p>
          <a:p>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92" t="22258" r="53130" b="36073"/>
          <a:stretch/>
        </p:blipFill>
        <p:spPr bwMode="auto">
          <a:xfrm>
            <a:off x="6036365" y="980727"/>
            <a:ext cx="1679782" cy="3063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571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1768877422"/>
              </p:ext>
            </p:extLst>
          </p:nvPr>
        </p:nvGraphicFramePr>
        <p:xfrm>
          <a:off x="467544" y="1484784"/>
          <a:ext cx="3744416" cy="1962912"/>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5" name="Рисунок 14"/>
          <p:cNvPicPr/>
          <p:nvPr/>
        </p:nvPicPr>
        <p:blipFill>
          <a:blip r:embed="rId2" cstate="print">
            <a:clrChange>
              <a:clrFrom>
                <a:srgbClr val="FBFEFC"/>
              </a:clrFrom>
              <a:clrTo>
                <a:srgbClr val="FBFEFC">
                  <a:alpha val="0"/>
                </a:srgbClr>
              </a:clrTo>
            </a:clrChange>
          </a:blip>
          <a:srcRect/>
          <a:stretch>
            <a:fillRect/>
          </a:stretch>
        </p:blipFill>
        <p:spPr bwMode="auto">
          <a:xfrm>
            <a:off x="5724128" y="1844824"/>
            <a:ext cx="2664296" cy="2785647"/>
          </a:xfrm>
          <a:prstGeom prst="rect">
            <a:avLst/>
          </a:prstGeom>
          <a:noFill/>
          <a:ln w="9525">
            <a:noFill/>
            <a:miter lim="800000"/>
            <a:headEnd/>
            <a:tailEnd/>
          </a:ln>
        </p:spPr>
      </p:pic>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РОДСТВЕННИКОВ</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852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Ты, конечно, можешь сказать</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ОТЧЕСТВО</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ДАТА РОЖДЕНИЯ</a:t>
            </a: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ПОЛ</a:t>
            </a: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МЕСТО РОЖДЕНИЯ</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ГРУППА КРОВИ</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734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В повседневной жизни мы также сталкиваемся с ЧС. Это дорожное происшествие, пожар в квартире или на даче, укус змеи, потеря ориентировки в лесу.</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43280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32473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smtClean="0">
                <a:latin typeface="Times New Roman" panose="02020603050405020304" pitchFamily="18" charset="0"/>
                <a:cs typeface="Times New Roman" panose="02020603050405020304" pitchFamily="18" charset="0"/>
              </a:rPr>
              <a:t>Никогда не играйте с огнем</a:t>
            </a:r>
            <a:r>
              <a:rPr lang="ru-RU" sz="1200" dirty="0" smtClean="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smtClean="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smtClean="0">
                <a:latin typeface="Times New Roman" panose="02020603050405020304" pitchFamily="18" charset="0"/>
                <a:cs typeface="Times New Roman" panose="02020603050405020304" pitchFamily="18" charset="0"/>
              </a:rPr>
              <a:t>Нельзя открывать окна во время пожара</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123171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Избегайте больших скоплений людей. </a:t>
            </a:r>
            <a:r>
              <a:rPr lang="ru-RU" sz="1200" dirty="0" smtClean="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39550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smtClean="0">
                <a:latin typeface="Times New Roman" panose="02020603050405020304" pitchFamily="18" charset="0"/>
                <a:cs typeface="Times New Roman" panose="02020603050405020304" pitchFamily="18" charset="0"/>
              </a:rPr>
              <a:t>   Никогда не дразните собаку! </a:t>
            </a:r>
            <a:r>
              <a:rPr lang="ru-RU" sz="1300" dirty="0" smtClean="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smtClean="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smtClean="0">
                <a:latin typeface="Times New Roman" panose="02020603050405020304" pitchFamily="18" charset="0"/>
                <a:cs typeface="Times New Roman" panose="02020603050405020304" pitchFamily="18" charset="0"/>
              </a:rPr>
              <a:t>:</a:t>
            </a:r>
            <a:r>
              <a:rPr lang="ru-RU" sz="1300" dirty="0" smtClean="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6877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err="1">
                <a:solidFill>
                  <a:schemeClr val="tx1">
                    <a:lumMod val="75000"/>
                    <a:lumOff val="25000"/>
                  </a:schemeClr>
                </a:solidFill>
                <a:latin typeface="Times New Roman" panose="02020603050405020304" pitchFamily="18" charset="0"/>
                <a:cs typeface="Times New Roman" panose="02020603050405020304" pitchFamily="18" charset="0"/>
              </a:rPr>
              <a:t>потянте</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a:spcBef>
                <a:spcPts val="300"/>
              </a:spcBef>
              <a:buFont typeface="Arial" panose="020B0604020202020204" pitchFamily="34" charset="0"/>
              <a:buNone/>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Отправляясь  в лес, </a:t>
            </a:r>
            <a:r>
              <a:rPr lang="ru-RU" sz="1200" b="1" dirty="0" smtClean="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smtClean="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smtClean="0">
                <a:latin typeface="Times New Roman" panose="02020603050405020304" pitchFamily="18" charset="0"/>
                <a:cs typeface="Times New Roman" panose="02020603050405020304" pitchFamily="18" charset="0"/>
              </a:rPr>
              <a:t>вспомните ориентир</a:t>
            </a:r>
            <a:r>
              <a:rPr lang="ru-RU" sz="1200" dirty="0" smtClean="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Без крайней необходимость </a:t>
            </a:r>
            <a:r>
              <a:rPr lang="ru-RU" sz="1200" b="1" dirty="0" smtClean="0">
                <a:latin typeface="Times New Roman" panose="02020603050405020304" pitchFamily="18" charset="0"/>
                <a:cs typeface="Times New Roman" panose="02020603050405020304" pitchFamily="18" charset="0"/>
              </a:rPr>
              <a:t>не идите через болото</a:t>
            </a:r>
            <a:r>
              <a:rPr lang="ru-RU" sz="1200" dirty="0" smtClean="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smtClean="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smtClean="0">
                <a:latin typeface="Times New Roman" panose="02020603050405020304" pitchFamily="18" charset="0"/>
                <a:cs typeface="Times New Roman" panose="02020603050405020304" pitchFamily="18" charset="0"/>
              </a:rPr>
              <a:t> </a:t>
            </a: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03241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Приближение грозы всегда заметно</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smtClean="0">
                <a:latin typeface="Times New Roman" panose="02020603050405020304" pitchFamily="18" charset="0"/>
                <a:cs typeface="Times New Roman" panose="02020603050405020304" pitchFamily="18" charset="0"/>
              </a:rPr>
              <a:t>, особенно отдельно стоящими.</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От грозы не следует бежать. </a:t>
            </a:r>
            <a:r>
              <a:rPr lang="ru-RU" sz="1200" dirty="0" smtClean="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smtClean="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17253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2785</Words>
  <Application>Microsoft Office PowerPoint</Application>
  <PresentationFormat>Лист Letter (8,5x11")</PresentationFormat>
  <Paragraphs>171</Paragraphs>
  <Slides>10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10</vt:i4>
      </vt:variant>
    </vt:vector>
  </HeadingPairs>
  <TitlesOfParts>
    <vt:vector size="13" baseType="lpstr">
      <vt:lpstr>Воздушный поток</vt:lpstr>
      <vt:lpstr>Тема Office</vt:lpstr>
      <vt:lpstr>1_Воздушный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Чубарова Наталья Борисовна</cp:lastModifiedBy>
  <cp:revision>39</cp:revision>
  <dcterms:created xsi:type="dcterms:W3CDTF">2017-06-05T11:39:42Z</dcterms:created>
  <dcterms:modified xsi:type="dcterms:W3CDTF">2017-06-06T13:25:00Z</dcterms:modified>
</cp:coreProperties>
</file>